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0" r:id="rId6"/>
    <p:sldId id="259" r:id="rId7"/>
    <p:sldId id="269" r:id="rId8"/>
    <p:sldId id="267" r:id="rId9"/>
    <p:sldId id="268" r:id="rId10"/>
    <p:sldId id="265" r:id="rId11"/>
    <p:sldId id="264" r:id="rId12"/>
    <p:sldId id="261" r:id="rId13"/>
    <p:sldId id="263" r:id="rId14"/>
    <p:sldId id="266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88871-C2A4-4C7D-B764-A9243A5B041B}" v="11" dt="2023-06-20T09:42:00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Ross" userId="55af2e96-6dcb-4951-8ac6-47a9ef359daf" providerId="ADAL" clId="{6FEAAE6A-910F-41F3-9CCB-77D62443A223}"/>
    <pc:docChg chg="undo custSel addSld modSld sldOrd">
      <pc:chgData name="Steve Ross" userId="55af2e96-6dcb-4951-8ac6-47a9ef359daf" providerId="ADAL" clId="{6FEAAE6A-910F-41F3-9CCB-77D62443A223}" dt="2023-06-12T13:42:20.005" v="418" actId="1076"/>
      <pc:docMkLst>
        <pc:docMk/>
      </pc:docMkLst>
      <pc:sldChg chg="addSp delSp modSp mod">
        <pc:chgData name="Steve Ross" userId="55af2e96-6dcb-4951-8ac6-47a9ef359daf" providerId="ADAL" clId="{6FEAAE6A-910F-41F3-9CCB-77D62443A223}" dt="2023-06-12T13:23:39.056" v="390"/>
        <pc:sldMkLst>
          <pc:docMk/>
          <pc:sldMk cId="1443891261" sldId="256"/>
        </pc:sldMkLst>
        <pc:spChg chg="mod">
          <ac:chgData name="Steve Ross" userId="55af2e96-6dcb-4951-8ac6-47a9ef359daf" providerId="ADAL" clId="{6FEAAE6A-910F-41F3-9CCB-77D62443A223}" dt="2023-06-12T13:23:32.671" v="389" actId="115"/>
          <ac:spMkLst>
            <pc:docMk/>
            <pc:sldMk cId="1443891261" sldId="256"/>
            <ac:spMk id="2" creationId="{EF3144AF-0B4A-00E6-A547-DF73E66A8997}"/>
          </ac:spMkLst>
        </pc:spChg>
        <pc:spChg chg="mod">
          <ac:chgData name="Steve Ross" userId="55af2e96-6dcb-4951-8ac6-47a9ef359daf" providerId="ADAL" clId="{6FEAAE6A-910F-41F3-9CCB-77D62443A223}" dt="2023-06-12T12:42:01.271" v="30" actId="1076"/>
          <ac:spMkLst>
            <pc:docMk/>
            <pc:sldMk cId="1443891261" sldId="256"/>
            <ac:spMk id="3" creationId="{B70C16DC-A821-1DEF-B27E-69483FB476B8}"/>
          </ac:spMkLst>
        </pc:spChg>
        <pc:spChg chg="add del mod">
          <ac:chgData name="Steve Ross" userId="55af2e96-6dcb-4951-8ac6-47a9ef359daf" providerId="ADAL" clId="{6FEAAE6A-910F-41F3-9CCB-77D62443A223}" dt="2023-06-12T12:43:17.162" v="119" actId="26606"/>
          <ac:spMkLst>
            <pc:docMk/>
            <pc:sldMk cId="1443891261" sldId="256"/>
            <ac:spMk id="4" creationId="{4C65AE5E-F789-729F-42F4-2CCA3240DB06}"/>
          </ac:spMkLst>
        </pc:spChg>
        <pc:graphicFrameChg chg="add mod">
          <ac:chgData name="Steve Ross" userId="55af2e96-6dcb-4951-8ac6-47a9ef359daf" providerId="ADAL" clId="{6FEAAE6A-910F-41F3-9CCB-77D62443A223}" dt="2023-06-12T13:23:39.056" v="390"/>
          <ac:graphicFrameMkLst>
            <pc:docMk/>
            <pc:sldMk cId="1443891261" sldId="256"/>
            <ac:graphicFrameMk id="6" creationId="{6C3FD403-76F4-6FA0-D80F-58172EB8C571}"/>
          </ac:graphicFrameMkLst>
        </pc:graphicFrameChg>
      </pc:sldChg>
      <pc:sldChg chg="modSp mod">
        <pc:chgData name="Steve Ross" userId="55af2e96-6dcb-4951-8ac6-47a9ef359daf" providerId="ADAL" clId="{6FEAAE6A-910F-41F3-9CCB-77D62443A223}" dt="2023-06-12T12:41:38.504" v="28" actId="20577"/>
        <pc:sldMkLst>
          <pc:docMk/>
          <pc:sldMk cId="285744542" sldId="260"/>
        </pc:sldMkLst>
        <pc:spChg chg="mod">
          <ac:chgData name="Steve Ross" userId="55af2e96-6dcb-4951-8ac6-47a9ef359daf" providerId="ADAL" clId="{6FEAAE6A-910F-41F3-9CCB-77D62443A223}" dt="2023-06-12T12:41:38.504" v="28" actId="20577"/>
          <ac:spMkLst>
            <pc:docMk/>
            <pc:sldMk cId="285744542" sldId="260"/>
            <ac:spMk id="2" creationId="{A64C13E2-6C63-FB4B-7A3C-8D54E45DD3BF}"/>
          </ac:spMkLst>
        </pc:spChg>
      </pc:sldChg>
      <pc:sldChg chg="addSp delSp modSp mod ord setBg addAnim">
        <pc:chgData name="Steve Ross" userId="55af2e96-6dcb-4951-8ac6-47a9ef359daf" providerId="ADAL" clId="{6FEAAE6A-910F-41F3-9CCB-77D62443A223}" dt="2023-06-12T12:46:53.925" v="150"/>
        <pc:sldMkLst>
          <pc:docMk/>
          <pc:sldMk cId="1792432452" sldId="261"/>
        </pc:sldMkLst>
        <pc:spChg chg="mod">
          <ac:chgData name="Steve Ross" userId="55af2e96-6dcb-4951-8ac6-47a9ef359daf" providerId="ADAL" clId="{6FEAAE6A-910F-41F3-9CCB-77D62443A223}" dt="2023-06-12T12:46:44.110" v="147" actId="26606"/>
          <ac:spMkLst>
            <pc:docMk/>
            <pc:sldMk cId="1792432452" sldId="261"/>
            <ac:spMk id="2" creationId="{961DC28F-9D11-BBA3-91C8-F52F52A777E1}"/>
          </ac:spMkLst>
        </pc:spChg>
        <pc:spChg chg="del">
          <ac:chgData name="Steve Ross" userId="55af2e96-6dcb-4951-8ac6-47a9ef359daf" providerId="ADAL" clId="{6FEAAE6A-910F-41F3-9CCB-77D62443A223}" dt="2023-06-12T12:46:40.321" v="146" actId="478"/>
          <ac:spMkLst>
            <pc:docMk/>
            <pc:sldMk cId="1792432452" sldId="261"/>
            <ac:spMk id="3" creationId="{5E1B2E7C-F767-FB54-2991-2B66E0D4B139}"/>
          </ac:spMkLst>
        </pc:spChg>
        <pc:spChg chg="add">
          <ac:chgData name="Steve Ross" userId="55af2e96-6dcb-4951-8ac6-47a9ef359daf" providerId="ADAL" clId="{6FEAAE6A-910F-41F3-9CCB-77D62443A223}" dt="2023-06-12T12:46:44.110" v="147" actId="26606"/>
          <ac:spMkLst>
            <pc:docMk/>
            <pc:sldMk cId="1792432452" sldId="261"/>
            <ac:spMk id="3080" creationId="{DC35A348-C5D6-4112-9FDD-93A493B010B5}"/>
          </ac:spMkLst>
        </pc:spChg>
        <pc:grpChg chg="add">
          <ac:chgData name="Steve Ross" userId="55af2e96-6dcb-4951-8ac6-47a9ef359daf" providerId="ADAL" clId="{6FEAAE6A-910F-41F3-9CCB-77D62443A223}" dt="2023-06-12T12:46:44.110" v="147" actId="26606"/>
          <ac:grpSpMkLst>
            <pc:docMk/>
            <pc:sldMk cId="1792432452" sldId="261"/>
            <ac:grpSpMk id="3082" creationId="{AC0B7807-0C83-4963-821A-69B172722E49}"/>
          </ac:grpSpMkLst>
        </pc:grpChg>
        <pc:picChg chg="add mod">
          <ac:chgData name="Steve Ross" userId="55af2e96-6dcb-4951-8ac6-47a9ef359daf" providerId="ADAL" clId="{6FEAAE6A-910F-41F3-9CCB-77D62443A223}" dt="2023-06-12T12:46:44.110" v="147" actId="26606"/>
          <ac:picMkLst>
            <pc:docMk/>
            <pc:sldMk cId="1792432452" sldId="261"/>
            <ac:picMk id="4" creationId="{FD05E5D1-80BB-567C-C144-A58466BBFC39}"/>
          </ac:picMkLst>
        </pc:picChg>
        <pc:picChg chg="mod ord">
          <ac:chgData name="Steve Ross" userId="55af2e96-6dcb-4951-8ac6-47a9ef359daf" providerId="ADAL" clId="{6FEAAE6A-910F-41F3-9CCB-77D62443A223}" dt="2023-06-12T12:46:44.110" v="147" actId="26606"/>
          <ac:picMkLst>
            <pc:docMk/>
            <pc:sldMk cId="1792432452" sldId="261"/>
            <ac:picMk id="3074" creationId="{A099CDA7-8D5F-817E-0D57-EC849C388311}"/>
          </ac:picMkLst>
        </pc:picChg>
        <pc:picChg chg="mod">
          <ac:chgData name="Steve Ross" userId="55af2e96-6dcb-4951-8ac6-47a9ef359daf" providerId="ADAL" clId="{6FEAAE6A-910F-41F3-9CCB-77D62443A223}" dt="2023-06-12T12:46:44.110" v="147" actId="26606"/>
          <ac:picMkLst>
            <pc:docMk/>
            <pc:sldMk cId="1792432452" sldId="261"/>
            <ac:picMk id="3075" creationId="{4AE60CB1-76D8-DEE0-4468-A141D4F51443}"/>
          </ac:picMkLst>
        </pc:picChg>
      </pc:sldChg>
      <pc:sldChg chg="addSp delSp modSp new mod setBg">
        <pc:chgData name="Steve Ross" userId="55af2e96-6dcb-4951-8ac6-47a9ef359daf" providerId="ADAL" clId="{6FEAAE6A-910F-41F3-9CCB-77D62443A223}" dt="2023-06-12T12:41:25.727" v="26" actId="26606"/>
        <pc:sldMkLst>
          <pc:docMk/>
          <pc:sldMk cId="1388904588" sldId="262"/>
        </pc:sldMkLst>
        <pc:spChg chg="mod">
          <ac:chgData name="Steve Ross" userId="55af2e96-6dcb-4951-8ac6-47a9ef359daf" providerId="ADAL" clId="{6FEAAE6A-910F-41F3-9CCB-77D62443A223}" dt="2023-06-12T12:41:25.727" v="26" actId="26606"/>
          <ac:spMkLst>
            <pc:docMk/>
            <pc:sldMk cId="1388904588" sldId="262"/>
            <ac:spMk id="2" creationId="{0D63D540-A6F6-3E25-2127-99AA14567BC8}"/>
          </ac:spMkLst>
        </pc:spChg>
        <pc:spChg chg="del mod">
          <ac:chgData name="Steve Ross" userId="55af2e96-6dcb-4951-8ac6-47a9ef359daf" providerId="ADAL" clId="{6FEAAE6A-910F-41F3-9CCB-77D62443A223}" dt="2023-06-12T12:41:21.577" v="23" actId="478"/>
          <ac:spMkLst>
            <pc:docMk/>
            <pc:sldMk cId="1388904588" sldId="262"/>
            <ac:spMk id="3" creationId="{6D193368-3030-F187-2590-61559BE69200}"/>
          </ac:spMkLst>
        </pc:spChg>
        <pc:spChg chg="add del">
          <ac:chgData name="Steve Ross" userId="55af2e96-6dcb-4951-8ac6-47a9ef359daf" providerId="ADAL" clId="{6FEAAE6A-910F-41F3-9CCB-77D62443A223}" dt="2023-06-12T12:41:25.720" v="25" actId="26606"/>
          <ac:spMkLst>
            <pc:docMk/>
            <pc:sldMk cId="1388904588" sldId="262"/>
            <ac:spMk id="4103" creationId="{99ED5833-B85B-4103-8A3B-CAB0308E6C15}"/>
          </ac:spMkLst>
        </pc:spChg>
        <pc:spChg chg="add">
          <ac:chgData name="Steve Ross" userId="55af2e96-6dcb-4951-8ac6-47a9ef359daf" providerId="ADAL" clId="{6FEAAE6A-910F-41F3-9CCB-77D62443A223}" dt="2023-06-12T12:41:25.727" v="26" actId="26606"/>
          <ac:spMkLst>
            <pc:docMk/>
            <pc:sldMk cId="1388904588" sldId="262"/>
            <ac:spMk id="4105" creationId="{AB5E08C4-8CDD-4623-A5B8-E998C6DEE3B7}"/>
          </ac:spMkLst>
        </pc:spChg>
        <pc:spChg chg="add">
          <ac:chgData name="Steve Ross" userId="55af2e96-6dcb-4951-8ac6-47a9ef359daf" providerId="ADAL" clId="{6FEAAE6A-910F-41F3-9CCB-77D62443A223}" dt="2023-06-12T12:41:25.727" v="26" actId="26606"/>
          <ac:spMkLst>
            <pc:docMk/>
            <pc:sldMk cId="1388904588" sldId="262"/>
            <ac:spMk id="4106" creationId="{2151139A-886F-4B97-8815-729AD3831BBD}"/>
          </ac:spMkLst>
        </pc:spChg>
        <pc:spChg chg="add">
          <ac:chgData name="Steve Ross" userId="55af2e96-6dcb-4951-8ac6-47a9ef359daf" providerId="ADAL" clId="{6FEAAE6A-910F-41F3-9CCB-77D62443A223}" dt="2023-06-12T12:41:25.727" v="26" actId="26606"/>
          <ac:spMkLst>
            <pc:docMk/>
            <pc:sldMk cId="1388904588" sldId="262"/>
            <ac:spMk id="4107" creationId="{15F33878-D502-4FFA-8ACE-F2AECDB2A23F}"/>
          </ac:spMkLst>
        </pc:spChg>
        <pc:spChg chg="add">
          <ac:chgData name="Steve Ross" userId="55af2e96-6dcb-4951-8ac6-47a9ef359daf" providerId="ADAL" clId="{6FEAAE6A-910F-41F3-9CCB-77D62443A223}" dt="2023-06-12T12:41:25.727" v="26" actId="26606"/>
          <ac:spMkLst>
            <pc:docMk/>
            <pc:sldMk cId="1388904588" sldId="262"/>
            <ac:spMk id="4109" creationId="{D3539FEE-81D3-4406-802E-60B20B16F4F6}"/>
          </ac:spMkLst>
        </pc:spChg>
        <pc:spChg chg="add">
          <ac:chgData name="Steve Ross" userId="55af2e96-6dcb-4951-8ac6-47a9ef359daf" providerId="ADAL" clId="{6FEAAE6A-910F-41F3-9CCB-77D62443A223}" dt="2023-06-12T12:41:25.727" v="26" actId="26606"/>
          <ac:spMkLst>
            <pc:docMk/>
            <pc:sldMk cId="1388904588" sldId="262"/>
            <ac:spMk id="4111" creationId="{DC701763-729E-462F-A5A8-E0DEFEB1E2E4}"/>
          </ac:spMkLst>
        </pc:spChg>
        <pc:picChg chg="add mod ord">
          <ac:chgData name="Steve Ross" userId="55af2e96-6dcb-4951-8ac6-47a9ef359daf" providerId="ADAL" clId="{6FEAAE6A-910F-41F3-9CCB-77D62443A223}" dt="2023-06-12T12:41:25.727" v="26" actId="26606"/>
          <ac:picMkLst>
            <pc:docMk/>
            <pc:sldMk cId="1388904588" sldId="262"/>
            <ac:picMk id="5" creationId="{4876BAD1-36E7-F17C-4933-A2ECB52A3DA2}"/>
          </ac:picMkLst>
        </pc:picChg>
        <pc:picChg chg="add mod">
          <ac:chgData name="Steve Ross" userId="55af2e96-6dcb-4951-8ac6-47a9ef359daf" providerId="ADAL" clId="{6FEAAE6A-910F-41F3-9CCB-77D62443A223}" dt="2023-06-12T12:41:25.727" v="26" actId="26606"/>
          <ac:picMkLst>
            <pc:docMk/>
            <pc:sldMk cId="1388904588" sldId="262"/>
            <ac:picMk id="4098" creationId="{F08BA346-7962-0E25-F5C4-FAFED07B27FD}"/>
          </ac:picMkLst>
        </pc:picChg>
      </pc:sldChg>
      <pc:sldChg chg="addSp delSp modSp new mod">
        <pc:chgData name="Steve Ross" userId="55af2e96-6dcb-4951-8ac6-47a9ef359daf" providerId="ADAL" clId="{6FEAAE6A-910F-41F3-9CCB-77D62443A223}" dt="2023-06-12T13:01:56.098" v="251" actId="115"/>
        <pc:sldMkLst>
          <pc:docMk/>
          <pc:sldMk cId="2861061280" sldId="263"/>
        </pc:sldMkLst>
        <pc:spChg chg="mod">
          <ac:chgData name="Steve Ross" userId="55af2e96-6dcb-4951-8ac6-47a9ef359daf" providerId="ADAL" clId="{6FEAAE6A-910F-41F3-9CCB-77D62443A223}" dt="2023-06-12T13:01:56.098" v="251" actId="115"/>
          <ac:spMkLst>
            <pc:docMk/>
            <pc:sldMk cId="2861061280" sldId="263"/>
            <ac:spMk id="2" creationId="{C9849070-EABE-E60C-035F-8D93B63E638F}"/>
          </ac:spMkLst>
        </pc:spChg>
        <pc:spChg chg="del mod">
          <ac:chgData name="Steve Ross" userId="55af2e96-6dcb-4951-8ac6-47a9ef359daf" providerId="ADAL" clId="{6FEAAE6A-910F-41F3-9CCB-77D62443A223}" dt="2023-06-12T13:00:41.751" v="240" actId="478"/>
          <ac:spMkLst>
            <pc:docMk/>
            <pc:sldMk cId="2861061280" sldId="263"/>
            <ac:spMk id="3" creationId="{005DAFE9-7C99-75DC-D7E6-702BF996D211}"/>
          </ac:spMkLst>
        </pc:spChg>
        <pc:picChg chg="add mod">
          <ac:chgData name="Steve Ross" userId="55af2e96-6dcb-4951-8ac6-47a9ef359daf" providerId="ADAL" clId="{6FEAAE6A-910F-41F3-9CCB-77D62443A223}" dt="2023-06-12T13:00:39.707" v="239" actId="1076"/>
          <ac:picMkLst>
            <pc:docMk/>
            <pc:sldMk cId="2861061280" sldId="263"/>
            <ac:picMk id="6146" creationId="{A46920D3-A3FF-C78B-EC1A-951F3F564853}"/>
          </ac:picMkLst>
        </pc:picChg>
        <pc:picChg chg="add mod">
          <ac:chgData name="Steve Ross" userId="55af2e96-6dcb-4951-8ac6-47a9ef359daf" providerId="ADAL" clId="{6FEAAE6A-910F-41F3-9CCB-77D62443A223}" dt="2023-06-12T13:01:50.586" v="250" actId="1076"/>
          <ac:picMkLst>
            <pc:docMk/>
            <pc:sldMk cId="2861061280" sldId="263"/>
            <ac:picMk id="6147" creationId="{A61A6C04-451F-860F-90ED-5CBA96B5211F}"/>
          </ac:picMkLst>
        </pc:picChg>
        <pc:picChg chg="add mod">
          <ac:chgData name="Steve Ross" userId="55af2e96-6dcb-4951-8ac6-47a9ef359daf" providerId="ADAL" clId="{6FEAAE6A-910F-41F3-9CCB-77D62443A223}" dt="2023-06-12T13:01:46.529" v="249" actId="1076"/>
          <ac:picMkLst>
            <pc:docMk/>
            <pc:sldMk cId="2861061280" sldId="263"/>
            <ac:picMk id="6148" creationId="{DF2C166F-2AB8-E0AF-A972-0D29F133A3BC}"/>
          </ac:picMkLst>
        </pc:picChg>
      </pc:sldChg>
      <pc:sldChg chg="addSp modSp new ord">
        <pc:chgData name="Steve Ross" userId="55af2e96-6dcb-4951-8ac6-47a9ef359daf" providerId="ADAL" clId="{6FEAAE6A-910F-41F3-9CCB-77D62443A223}" dt="2023-06-12T12:46:22.839" v="142" actId="1076"/>
        <pc:sldMkLst>
          <pc:docMk/>
          <pc:sldMk cId="2340409859" sldId="264"/>
        </pc:sldMkLst>
        <pc:picChg chg="add mod">
          <ac:chgData name="Steve Ross" userId="55af2e96-6dcb-4951-8ac6-47a9ef359daf" providerId="ADAL" clId="{6FEAAE6A-910F-41F3-9CCB-77D62443A223}" dt="2023-06-12T12:45:53.109" v="138" actId="14100"/>
          <ac:picMkLst>
            <pc:docMk/>
            <pc:sldMk cId="2340409859" sldId="264"/>
            <ac:picMk id="5122" creationId="{A8CCB08C-6F14-3E1B-0180-FD48A23E48CD}"/>
          </ac:picMkLst>
        </pc:picChg>
        <pc:picChg chg="add mod">
          <ac:chgData name="Steve Ross" userId="55af2e96-6dcb-4951-8ac6-47a9ef359daf" providerId="ADAL" clId="{6FEAAE6A-910F-41F3-9CCB-77D62443A223}" dt="2023-06-12T12:45:50.687" v="137" actId="1076"/>
          <ac:picMkLst>
            <pc:docMk/>
            <pc:sldMk cId="2340409859" sldId="264"/>
            <ac:picMk id="5123" creationId="{C95CBD7E-A2A7-8801-8844-715693851DDD}"/>
          </ac:picMkLst>
        </pc:picChg>
        <pc:picChg chg="add mod">
          <ac:chgData name="Steve Ross" userId="55af2e96-6dcb-4951-8ac6-47a9ef359daf" providerId="ADAL" clId="{6FEAAE6A-910F-41F3-9CCB-77D62443A223}" dt="2023-06-12T12:45:46.540" v="136" actId="1076"/>
          <ac:picMkLst>
            <pc:docMk/>
            <pc:sldMk cId="2340409859" sldId="264"/>
            <ac:picMk id="5124" creationId="{57222C01-78E5-BDBE-2C06-8CBD4B03433C}"/>
          </ac:picMkLst>
        </pc:picChg>
        <pc:picChg chg="add mod">
          <ac:chgData name="Steve Ross" userId="55af2e96-6dcb-4951-8ac6-47a9ef359daf" providerId="ADAL" clId="{6FEAAE6A-910F-41F3-9CCB-77D62443A223}" dt="2023-06-12T12:45:55.961" v="139" actId="14100"/>
          <ac:picMkLst>
            <pc:docMk/>
            <pc:sldMk cId="2340409859" sldId="264"/>
            <ac:picMk id="5125" creationId="{236053FE-9574-A752-BC22-E73406E26C88}"/>
          </ac:picMkLst>
        </pc:picChg>
        <pc:picChg chg="add mod">
          <ac:chgData name="Steve Ross" userId="55af2e96-6dcb-4951-8ac6-47a9ef359daf" providerId="ADAL" clId="{6FEAAE6A-910F-41F3-9CCB-77D62443A223}" dt="2023-06-12T12:46:22.839" v="142" actId="1076"/>
          <ac:picMkLst>
            <pc:docMk/>
            <pc:sldMk cId="2340409859" sldId="264"/>
            <ac:picMk id="5126" creationId="{1B162C84-CFFD-0F37-4F85-7B0912525E79}"/>
          </ac:picMkLst>
        </pc:picChg>
      </pc:sldChg>
      <pc:sldChg chg="addSp modSp new mod">
        <pc:chgData name="Steve Ross" userId="55af2e96-6dcb-4951-8ac6-47a9ef359daf" providerId="ADAL" clId="{6FEAAE6A-910F-41F3-9CCB-77D62443A223}" dt="2023-06-12T13:04:17.469" v="264" actId="115"/>
        <pc:sldMkLst>
          <pc:docMk/>
          <pc:sldMk cId="775215289" sldId="265"/>
        </pc:sldMkLst>
        <pc:spChg chg="add mod">
          <ac:chgData name="Steve Ross" userId="55af2e96-6dcb-4951-8ac6-47a9ef359daf" providerId="ADAL" clId="{6FEAAE6A-910F-41F3-9CCB-77D62443A223}" dt="2023-06-12T13:04:17.469" v="264" actId="115"/>
          <ac:spMkLst>
            <pc:docMk/>
            <pc:sldMk cId="775215289" sldId="265"/>
            <ac:spMk id="2" creationId="{CC5ADCF5-FCAA-5041-9B6D-56D153CA7D86}"/>
          </ac:spMkLst>
        </pc:spChg>
        <pc:picChg chg="add mod">
          <ac:chgData name="Steve Ross" userId="55af2e96-6dcb-4951-8ac6-47a9ef359daf" providerId="ADAL" clId="{6FEAAE6A-910F-41F3-9CCB-77D62443A223}" dt="2023-06-12T13:04:11.920" v="263" actId="1076"/>
          <ac:picMkLst>
            <pc:docMk/>
            <pc:sldMk cId="775215289" sldId="265"/>
            <ac:picMk id="4" creationId="{2AE4C986-9B25-3646-6959-A69B76BFC021}"/>
          </ac:picMkLst>
        </pc:picChg>
        <pc:picChg chg="add mod">
          <ac:chgData name="Steve Ross" userId="55af2e96-6dcb-4951-8ac6-47a9ef359daf" providerId="ADAL" clId="{6FEAAE6A-910F-41F3-9CCB-77D62443A223}" dt="2023-06-12T13:03:06.810" v="261" actId="1076"/>
          <ac:picMkLst>
            <pc:docMk/>
            <pc:sldMk cId="775215289" sldId="265"/>
            <ac:picMk id="7170" creationId="{7DC616C3-F13B-FE52-5119-04DB85D89737}"/>
          </ac:picMkLst>
        </pc:picChg>
        <pc:picChg chg="add mod">
          <ac:chgData name="Steve Ross" userId="55af2e96-6dcb-4951-8ac6-47a9ef359daf" providerId="ADAL" clId="{6FEAAE6A-910F-41F3-9CCB-77D62443A223}" dt="2023-06-12T13:03:04.694" v="260" actId="1076"/>
          <ac:picMkLst>
            <pc:docMk/>
            <pc:sldMk cId="775215289" sldId="265"/>
            <ac:picMk id="7171" creationId="{D6EB6FED-5493-7592-094D-02C34222957C}"/>
          </ac:picMkLst>
        </pc:picChg>
      </pc:sldChg>
      <pc:sldChg chg="addSp modSp new mod">
        <pc:chgData name="Steve Ross" userId="55af2e96-6dcb-4951-8ac6-47a9ef359daf" providerId="ADAL" clId="{6FEAAE6A-910F-41F3-9CCB-77D62443A223}" dt="2023-06-12T13:42:20.005" v="418" actId="1076"/>
        <pc:sldMkLst>
          <pc:docMk/>
          <pc:sldMk cId="460253178" sldId="266"/>
        </pc:sldMkLst>
        <pc:spChg chg="add mod">
          <ac:chgData name="Steve Ross" userId="55af2e96-6dcb-4951-8ac6-47a9ef359daf" providerId="ADAL" clId="{6FEAAE6A-910F-41F3-9CCB-77D62443A223}" dt="2023-06-12T13:04:58.095" v="304" actId="403"/>
          <ac:spMkLst>
            <pc:docMk/>
            <pc:sldMk cId="460253178" sldId="266"/>
            <ac:spMk id="2" creationId="{44D933FF-1D91-751D-3C14-571F8158C275}"/>
          </ac:spMkLst>
        </pc:spChg>
        <pc:picChg chg="add mod">
          <ac:chgData name="Steve Ross" userId="55af2e96-6dcb-4951-8ac6-47a9ef359daf" providerId="ADAL" clId="{6FEAAE6A-910F-41F3-9CCB-77D62443A223}" dt="2023-06-12T13:42:20.005" v="418" actId="1076"/>
          <ac:picMkLst>
            <pc:docMk/>
            <pc:sldMk cId="460253178" sldId="266"/>
            <ac:picMk id="2050" creationId="{25A74981-C135-FBBA-F535-4E43D8B8E0DD}"/>
          </ac:picMkLst>
        </pc:picChg>
        <pc:picChg chg="add mod">
          <ac:chgData name="Steve Ross" userId="55af2e96-6dcb-4951-8ac6-47a9ef359daf" providerId="ADAL" clId="{6FEAAE6A-910F-41F3-9CCB-77D62443A223}" dt="2023-06-12T13:41:48.650" v="415" actId="1076"/>
          <ac:picMkLst>
            <pc:docMk/>
            <pc:sldMk cId="460253178" sldId="266"/>
            <ac:picMk id="8194" creationId="{F7B99C76-1183-5CB3-BF8E-E9AD3595B3B1}"/>
          </ac:picMkLst>
        </pc:picChg>
        <pc:picChg chg="add mod">
          <ac:chgData name="Steve Ross" userId="55af2e96-6dcb-4951-8ac6-47a9ef359daf" providerId="ADAL" clId="{6FEAAE6A-910F-41F3-9CCB-77D62443A223}" dt="2023-06-12T13:41:51.257" v="416" actId="1076"/>
          <ac:picMkLst>
            <pc:docMk/>
            <pc:sldMk cId="460253178" sldId="266"/>
            <ac:picMk id="8195" creationId="{E07F3D2E-336E-0D94-A22B-7B872FA4CC23}"/>
          </ac:picMkLst>
        </pc:picChg>
      </pc:sldChg>
      <pc:sldChg chg="addSp modSp new mod">
        <pc:chgData name="Steve Ross" userId="55af2e96-6dcb-4951-8ac6-47a9ef359daf" providerId="ADAL" clId="{6FEAAE6A-910F-41F3-9CCB-77D62443A223}" dt="2023-06-12T13:22:31.266" v="388" actId="1076"/>
        <pc:sldMkLst>
          <pc:docMk/>
          <pc:sldMk cId="723830706" sldId="267"/>
        </pc:sldMkLst>
        <pc:spChg chg="mod">
          <ac:chgData name="Steve Ross" userId="55af2e96-6dcb-4951-8ac6-47a9ef359daf" providerId="ADAL" clId="{6FEAAE6A-910F-41F3-9CCB-77D62443A223}" dt="2023-06-12T13:16:52.939" v="356" actId="115"/>
          <ac:spMkLst>
            <pc:docMk/>
            <pc:sldMk cId="723830706" sldId="267"/>
            <ac:spMk id="2" creationId="{EE808A0A-56AF-C26F-0A0A-F11100EBEF93}"/>
          </ac:spMkLst>
        </pc:spChg>
        <pc:picChg chg="add mod">
          <ac:chgData name="Steve Ross" userId="55af2e96-6dcb-4951-8ac6-47a9ef359daf" providerId="ADAL" clId="{6FEAAE6A-910F-41F3-9CCB-77D62443A223}" dt="2023-06-12T13:22:01.143" v="385" actId="14100"/>
          <ac:picMkLst>
            <pc:docMk/>
            <pc:sldMk cId="723830706" sldId="267"/>
            <ac:picMk id="4" creationId="{062F8E27-7D84-8FC3-5CD1-10C91A51CD43}"/>
          </ac:picMkLst>
        </pc:picChg>
        <pc:picChg chg="add mod">
          <ac:chgData name="Steve Ross" userId="55af2e96-6dcb-4951-8ac6-47a9ef359daf" providerId="ADAL" clId="{6FEAAE6A-910F-41F3-9CCB-77D62443A223}" dt="2023-06-12T13:22:31.266" v="388" actId="1076"/>
          <ac:picMkLst>
            <pc:docMk/>
            <pc:sldMk cId="723830706" sldId="267"/>
            <ac:picMk id="10242" creationId="{5E31FDDE-8C5F-6722-BD3A-6927F1063C04}"/>
          </ac:picMkLst>
        </pc:picChg>
      </pc:sldChg>
      <pc:sldChg chg="addSp modSp new mod">
        <pc:chgData name="Steve Ross" userId="55af2e96-6dcb-4951-8ac6-47a9ef359daf" providerId="ADAL" clId="{6FEAAE6A-910F-41F3-9CCB-77D62443A223}" dt="2023-06-12T13:21:43.138" v="383" actId="1076"/>
        <pc:sldMkLst>
          <pc:docMk/>
          <pc:sldMk cId="135899593" sldId="268"/>
        </pc:sldMkLst>
        <pc:spChg chg="mod">
          <ac:chgData name="Steve Ross" userId="55af2e96-6dcb-4951-8ac6-47a9ef359daf" providerId="ADAL" clId="{6FEAAE6A-910F-41F3-9CCB-77D62443A223}" dt="2023-06-12T13:17:15.540" v="380" actId="115"/>
          <ac:spMkLst>
            <pc:docMk/>
            <pc:sldMk cId="135899593" sldId="268"/>
            <ac:spMk id="2" creationId="{75102AEE-7306-0FAB-54FF-64CBD8184544}"/>
          </ac:spMkLst>
        </pc:spChg>
        <pc:picChg chg="add mod">
          <ac:chgData name="Steve Ross" userId="55af2e96-6dcb-4951-8ac6-47a9ef359daf" providerId="ADAL" clId="{6FEAAE6A-910F-41F3-9CCB-77D62443A223}" dt="2023-06-12T13:21:43.138" v="383" actId="1076"/>
          <ac:picMkLst>
            <pc:docMk/>
            <pc:sldMk cId="135899593" sldId="268"/>
            <ac:picMk id="9218" creationId="{AC7976A2-BFA2-56E3-D900-A8ADA68AF6B8}"/>
          </ac:picMkLst>
        </pc:picChg>
      </pc:sldChg>
      <pc:sldChg chg="addSp modSp new mod setBg">
        <pc:chgData name="Steve Ross" userId="55af2e96-6dcb-4951-8ac6-47a9ef359daf" providerId="ADAL" clId="{6FEAAE6A-910F-41F3-9CCB-77D62443A223}" dt="2023-06-12T13:41:37.088" v="414" actId="26606"/>
        <pc:sldMkLst>
          <pc:docMk/>
          <pc:sldMk cId="24174174" sldId="269"/>
        </pc:sldMkLst>
        <pc:spChg chg="mod">
          <ac:chgData name="Steve Ross" userId="55af2e96-6dcb-4951-8ac6-47a9ef359daf" providerId="ADAL" clId="{6FEAAE6A-910F-41F3-9CCB-77D62443A223}" dt="2023-06-12T13:41:37.088" v="414" actId="26606"/>
          <ac:spMkLst>
            <pc:docMk/>
            <pc:sldMk cId="24174174" sldId="269"/>
            <ac:spMk id="2" creationId="{28062BDD-2687-D1A2-9FA4-D4E1CC1160C7}"/>
          </ac:spMkLst>
        </pc:spChg>
        <pc:spChg chg="add">
          <ac:chgData name="Steve Ross" userId="55af2e96-6dcb-4951-8ac6-47a9ef359daf" providerId="ADAL" clId="{6FEAAE6A-910F-41F3-9CCB-77D62443A223}" dt="2023-06-12T13:41:37.088" v="414" actId="26606"/>
          <ac:spMkLst>
            <pc:docMk/>
            <pc:sldMk cId="24174174" sldId="269"/>
            <ac:spMk id="1031" creationId="{D776D29F-0A2C-4F75-8582-7C7DFCBD11D5}"/>
          </ac:spMkLst>
        </pc:spChg>
        <pc:spChg chg="add">
          <ac:chgData name="Steve Ross" userId="55af2e96-6dcb-4951-8ac6-47a9ef359daf" providerId="ADAL" clId="{6FEAAE6A-910F-41F3-9CCB-77D62443A223}" dt="2023-06-12T13:41:37.088" v="414" actId="26606"/>
          <ac:spMkLst>
            <pc:docMk/>
            <pc:sldMk cId="24174174" sldId="269"/>
            <ac:spMk id="1033" creationId="{C4D41903-2C9D-4F9E-AA1F-6161F8A6FC01}"/>
          </ac:spMkLst>
        </pc:spChg>
        <pc:spChg chg="add">
          <ac:chgData name="Steve Ross" userId="55af2e96-6dcb-4951-8ac6-47a9ef359daf" providerId="ADAL" clId="{6FEAAE6A-910F-41F3-9CCB-77D62443A223}" dt="2023-06-12T13:41:37.088" v="414" actId="26606"/>
          <ac:spMkLst>
            <pc:docMk/>
            <pc:sldMk cId="24174174" sldId="269"/>
            <ac:spMk id="1035" creationId="{9E4574B5-C90E-412D-BAB0-B9F483290C67}"/>
          </ac:spMkLst>
        </pc:spChg>
        <pc:picChg chg="add mod">
          <ac:chgData name="Steve Ross" userId="55af2e96-6dcb-4951-8ac6-47a9ef359daf" providerId="ADAL" clId="{6FEAAE6A-910F-41F3-9CCB-77D62443A223}" dt="2023-06-12T13:41:37.088" v="414" actId="26606"/>
          <ac:picMkLst>
            <pc:docMk/>
            <pc:sldMk cId="24174174" sldId="269"/>
            <ac:picMk id="1026" creationId="{CC22CC2F-7D4C-3149-584F-EC9C2AA458D7}"/>
          </ac:picMkLst>
        </pc:picChg>
      </pc:sldChg>
    </pc:docChg>
  </pc:docChgLst>
  <pc:docChgLst>
    <pc:chgData name="Steve Ross" userId="55af2e96-6dcb-4951-8ac6-47a9ef359daf" providerId="ADAL" clId="{A5188871-C2A4-4C7D-B764-A9243A5B041B}"/>
    <pc:docChg chg="custSel modSld sldOrd">
      <pc:chgData name="Steve Ross" userId="55af2e96-6dcb-4951-8ac6-47a9ef359daf" providerId="ADAL" clId="{A5188871-C2A4-4C7D-B764-A9243A5B041B}" dt="2023-06-20T09:42:13.147" v="552" actId="1076"/>
      <pc:docMkLst>
        <pc:docMk/>
      </pc:docMkLst>
      <pc:sldChg chg="addSp modSp mod">
        <pc:chgData name="Steve Ross" userId="55af2e96-6dcb-4951-8ac6-47a9ef359daf" providerId="ADAL" clId="{A5188871-C2A4-4C7D-B764-A9243A5B041B}" dt="2023-06-20T09:42:13.147" v="552" actId="1076"/>
        <pc:sldMkLst>
          <pc:docMk/>
          <pc:sldMk cId="2859520214" sldId="258"/>
        </pc:sldMkLst>
        <pc:spChg chg="add mod">
          <ac:chgData name="Steve Ross" userId="55af2e96-6dcb-4951-8ac6-47a9ef359daf" providerId="ADAL" clId="{A5188871-C2A4-4C7D-B764-A9243A5B041B}" dt="2023-06-20T08:45:38.389" v="95" actId="115"/>
          <ac:spMkLst>
            <pc:docMk/>
            <pc:sldMk cId="2859520214" sldId="258"/>
            <ac:spMk id="2" creationId="{B8C8B73B-3A81-630D-0183-8D6BF899202E}"/>
          </ac:spMkLst>
        </pc:spChg>
        <pc:picChg chg="mod">
          <ac:chgData name="Steve Ross" userId="55af2e96-6dcb-4951-8ac6-47a9ef359daf" providerId="ADAL" clId="{A5188871-C2A4-4C7D-B764-A9243A5B041B}" dt="2023-06-20T09:42:13.147" v="552" actId="1076"/>
          <ac:picMkLst>
            <pc:docMk/>
            <pc:sldMk cId="2859520214" sldId="258"/>
            <ac:picMk id="6" creationId="{6B47EB48-5AB5-357B-5C46-6BDB4539A98E}"/>
          </ac:picMkLst>
        </pc:picChg>
      </pc:sldChg>
      <pc:sldChg chg="ord">
        <pc:chgData name="Steve Ross" userId="55af2e96-6dcb-4951-8ac6-47a9ef359daf" providerId="ADAL" clId="{A5188871-C2A4-4C7D-B764-A9243A5B041B}" dt="2023-06-20T09:38:32.313" v="290"/>
        <pc:sldMkLst>
          <pc:docMk/>
          <pc:sldMk cId="438157466" sldId="259"/>
        </pc:sldMkLst>
      </pc:sldChg>
      <pc:sldChg chg="modSp mod">
        <pc:chgData name="Steve Ross" userId="55af2e96-6dcb-4951-8ac6-47a9ef359daf" providerId="ADAL" clId="{A5188871-C2A4-4C7D-B764-A9243A5B041B}" dt="2023-06-20T09:41:36.916" v="549" actId="20577"/>
        <pc:sldMkLst>
          <pc:docMk/>
          <pc:sldMk cId="285744542" sldId="260"/>
        </pc:sldMkLst>
        <pc:spChg chg="mod">
          <ac:chgData name="Steve Ross" userId="55af2e96-6dcb-4951-8ac6-47a9ef359daf" providerId="ADAL" clId="{A5188871-C2A4-4C7D-B764-A9243A5B041B}" dt="2023-06-20T08:18:08.416" v="35" actId="20577"/>
          <ac:spMkLst>
            <pc:docMk/>
            <pc:sldMk cId="285744542" sldId="260"/>
            <ac:spMk id="2" creationId="{A64C13E2-6C63-FB4B-7A3C-8D54E45DD3BF}"/>
          </ac:spMkLst>
        </pc:spChg>
        <pc:spChg chg="mod">
          <ac:chgData name="Steve Ross" userId="55af2e96-6dcb-4951-8ac6-47a9ef359daf" providerId="ADAL" clId="{A5188871-C2A4-4C7D-B764-A9243A5B041B}" dt="2023-06-20T09:41:36.916" v="549" actId="20577"/>
          <ac:spMkLst>
            <pc:docMk/>
            <pc:sldMk cId="285744542" sldId="260"/>
            <ac:spMk id="3" creationId="{C70A4638-E3D8-E28C-0569-7474F3A7DEEF}"/>
          </ac:spMkLst>
        </pc:spChg>
        <pc:picChg chg="mod">
          <ac:chgData name="Steve Ross" userId="55af2e96-6dcb-4951-8ac6-47a9ef359daf" providerId="ADAL" clId="{A5188871-C2A4-4C7D-B764-A9243A5B041B}" dt="2023-06-20T08:47:01.377" v="240" actId="14100"/>
          <ac:picMkLst>
            <pc:docMk/>
            <pc:sldMk cId="285744542" sldId="260"/>
            <ac:picMk id="2050" creationId="{DAE55C39-E65B-348E-2738-85BB475CFB6E}"/>
          </ac:picMkLst>
        </pc:picChg>
      </pc:sldChg>
      <pc:sldChg chg="modSp mod">
        <pc:chgData name="Steve Ross" userId="55af2e96-6dcb-4951-8ac6-47a9ef359daf" providerId="ADAL" clId="{A5188871-C2A4-4C7D-B764-A9243A5B041B}" dt="2023-06-20T08:18:32.502" v="40" actId="27636"/>
        <pc:sldMkLst>
          <pc:docMk/>
          <pc:sldMk cId="1792432452" sldId="261"/>
        </pc:sldMkLst>
        <pc:spChg chg="mod">
          <ac:chgData name="Steve Ross" userId="55af2e96-6dcb-4951-8ac6-47a9ef359daf" providerId="ADAL" clId="{A5188871-C2A4-4C7D-B764-A9243A5B041B}" dt="2023-06-20T08:18:32.502" v="40" actId="27636"/>
          <ac:spMkLst>
            <pc:docMk/>
            <pc:sldMk cId="1792432452" sldId="261"/>
            <ac:spMk id="2" creationId="{961DC28F-9D11-BBA3-91C8-F52F52A777E1}"/>
          </ac:spMkLst>
        </pc:spChg>
      </pc:sldChg>
      <pc:sldChg chg="addSp modSp mod">
        <pc:chgData name="Steve Ross" userId="55af2e96-6dcb-4951-8ac6-47a9ef359daf" providerId="ADAL" clId="{A5188871-C2A4-4C7D-B764-A9243A5B041B}" dt="2023-06-20T08:46:43.773" v="237" actId="20577"/>
        <pc:sldMkLst>
          <pc:docMk/>
          <pc:sldMk cId="1388904588" sldId="262"/>
        </pc:sldMkLst>
        <pc:spChg chg="add mod">
          <ac:chgData name="Steve Ross" userId="55af2e96-6dcb-4951-8ac6-47a9ef359daf" providerId="ADAL" clId="{A5188871-C2A4-4C7D-B764-A9243A5B041B}" dt="2023-06-20T08:46:43.773" v="237" actId="20577"/>
          <ac:spMkLst>
            <pc:docMk/>
            <pc:sldMk cId="1388904588" sldId="262"/>
            <ac:spMk id="3" creationId="{B3E4EEFB-7075-4FCA-BD7A-8E8E2DFC8AA7}"/>
          </ac:spMkLst>
        </pc:spChg>
      </pc:sldChg>
      <pc:sldChg chg="modSp mod">
        <pc:chgData name="Steve Ross" userId="55af2e96-6dcb-4951-8ac6-47a9ef359daf" providerId="ADAL" clId="{A5188871-C2A4-4C7D-B764-A9243A5B041B}" dt="2023-06-20T09:42:00.505" v="551" actId="1076"/>
        <pc:sldMkLst>
          <pc:docMk/>
          <pc:sldMk cId="2861061280" sldId="263"/>
        </pc:sldMkLst>
        <pc:spChg chg="mod">
          <ac:chgData name="Steve Ross" userId="55af2e96-6dcb-4951-8ac6-47a9ef359daf" providerId="ADAL" clId="{A5188871-C2A4-4C7D-B764-A9243A5B041B}" dt="2023-06-20T09:41:58.147" v="550" actId="1076"/>
          <ac:spMkLst>
            <pc:docMk/>
            <pc:sldMk cId="2861061280" sldId="263"/>
            <ac:spMk id="2" creationId="{C9849070-EABE-E60C-035F-8D93B63E638F}"/>
          </ac:spMkLst>
        </pc:spChg>
        <pc:picChg chg="mod">
          <ac:chgData name="Steve Ross" userId="55af2e96-6dcb-4951-8ac6-47a9ef359daf" providerId="ADAL" clId="{A5188871-C2A4-4C7D-B764-A9243A5B041B}" dt="2023-06-20T09:42:00.505" v="551" actId="1076"/>
          <ac:picMkLst>
            <pc:docMk/>
            <pc:sldMk cId="2861061280" sldId="263"/>
            <ac:picMk id="6147" creationId="{A61A6C04-451F-860F-90ED-5CBA96B5211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191B3-9D22-45E9-981F-842C7D59903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4CBCE6-FB2D-4083-BD36-62890A044A3E}">
      <dgm:prSet/>
      <dgm:spPr/>
      <dgm:t>
        <a:bodyPr/>
        <a:lstStyle/>
        <a:p>
          <a:r>
            <a:rPr lang="en-US"/>
            <a:t>Learn to read</a:t>
          </a:r>
        </a:p>
      </dgm:t>
    </dgm:pt>
    <dgm:pt modelId="{B06B2C6E-21F8-4ADB-8746-AB8827C1A0CE}" type="parTrans" cxnId="{F8210962-1CB5-40DE-B545-8A0DFD5FAAA1}">
      <dgm:prSet/>
      <dgm:spPr/>
      <dgm:t>
        <a:bodyPr/>
        <a:lstStyle/>
        <a:p>
          <a:endParaRPr lang="en-US"/>
        </a:p>
      </dgm:t>
    </dgm:pt>
    <dgm:pt modelId="{5022AE44-19E0-4F40-AE89-167409FF526C}" type="sibTrans" cxnId="{F8210962-1CB5-40DE-B545-8A0DFD5FAAA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7BAA946-F455-46D3-A55E-5E5B85CFBEC9}">
      <dgm:prSet/>
      <dgm:spPr/>
      <dgm:t>
        <a:bodyPr/>
        <a:lstStyle/>
        <a:p>
          <a:r>
            <a:rPr lang="en-US"/>
            <a:t>Read for purpose </a:t>
          </a:r>
        </a:p>
      </dgm:t>
    </dgm:pt>
    <dgm:pt modelId="{9BF1958E-77CB-4A85-828A-DBE16DDCF1C6}" type="parTrans" cxnId="{8BF47DC7-0390-456E-8237-4DF124B48419}">
      <dgm:prSet/>
      <dgm:spPr/>
      <dgm:t>
        <a:bodyPr/>
        <a:lstStyle/>
        <a:p>
          <a:endParaRPr lang="en-US"/>
        </a:p>
      </dgm:t>
    </dgm:pt>
    <dgm:pt modelId="{88FD6C14-0ED0-4014-B13E-2313DFF4EA98}" type="sibTrans" cxnId="{8BF47DC7-0390-456E-8237-4DF124B4841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66C6220-D890-4BFD-9D2D-044231FED707}">
      <dgm:prSet/>
      <dgm:spPr/>
      <dgm:t>
        <a:bodyPr/>
        <a:lstStyle/>
        <a:p>
          <a:r>
            <a:rPr lang="en-US" dirty="0"/>
            <a:t>Read for pleasure</a:t>
          </a:r>
        </a:p>
      </dgm:t>
    </dgm:pt>
    <dgm:pt modelId="{2943C534-5E94-451F-AD20-4086A6DFD474}" type="parTrans" cxnId="{AA7847CA-FA19-428C-9383-9B9EFD94FA60}">
      <dgm:prSet/>
      <dgm:spPr/>
      <dgm:t>
        <a:bodyPr/>
        <a:lstStyle/>
        <a:p>
          <a:endParaRPr lang="en-US"/>
        </a:p>
      </dgm:t>
    </dgm:pt>
    <dgm:pt modelId="{A658EBDA-FD0F-465F-9656-73B8BB8D6501}" type="sibTrans" cxnId="{AA7847CA-FA19-428C-9383-9B9EFD94FA6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2C39DF0-F040-412E-9A47-C3D379437B4E}" type="pres">
      <dgm:prSet presAssocID="{146191B3-9D22-45E9-981F-842C7D599037}" presName="Name0" presStyleCnt="0">
        <dgm:presLayoutVars>
          <dgm:animLvl val="lvl"/>
          <dgm:resizeHandles val="exact"/>
        </dgm:presLayoutVars>
      </dgm:prSet>
      <dgm:spPr/>
    </dgm:pt>
    <dgm:pt modelId="{59048ABC-997D-4DCF-AF3C-4F4B0E1FCB41}" type="pres">
      <dgm:prSet presAssocID="{E54CBCE6-FB2D-4083-BD36-62890A044A3E}" presName="compositeNode" presStyleCnt="0">
        <dgm:presLayoutVars>
          <dgm:bulletEnabled val="1"/>
        </dgm:presLayoutVars>
      </dgm:prSet>
      <dgm:spPr/>
    </dgm:pt>
    <dgm:pt modelId="{1A8BE6F8-E7B5-422B-9520-0B1C8139EC1B}" type="pres">
      <dgm:prSet presAssocID="{E54CBCE6-FB2D-4083-BD36-62890A044A3E}" presName="bgRect" presStyleLbl="bgAccFollowNode1" presStyleIdx="0" presStyleCnt="3"/>
      <dgm:spPr/>
    </dgm:pt>
    <dgm:pt modelId="{269647B9-ED0B-4A97-8FDB-4D44CB3E3D97}" type="pres">
      <dgm:prSet presAssocID="{5022AE44-19E0-4F40-AE89-167409FF526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2B2B16E5-9EEB-4F39-A17B-6CB89BFC6F44}" type="pres">
      <dgm:prSet presAssocID="{E54CBCE6-FB2D-4083-BD36-62890A044A3E}" presName="bottomLine" presStyleLbl="alignNode1" presStyleIdx="1" presStyleCnt="6">
        <dgm:presLayoutVars/>
      </dgm:prSet>
      <dgm:spPr/>
    </dgm:pt>
    <dgm:pt modelId="{0A1BED73-B1C0-4041-845D-A2B14E617BE2}" type="pres">
      <dgm:prSet presAssocID="{E54CBCE6-FB2D-4083-BD36-62890A044A3E}" presName="nodeText" presStyleLbl="bgAccFollowNode1" presStyleIdx="0" presStyleCnt="3">
        <dgm:presLayoutVars>
          <dgm:bulletEnabled val="1"/>
        </dgm:presLayoutVars>
      </dgm:prSet>
      <dgm:spPr/>
    </dgm:pt>
    <dgm:pt modelId="{0466F7B8-8BC9-47DC-A754-F58C080E16A6}" type="pres">
      <dgm:prSet presAssocID="{5022AE44-19E0-4F40-AE89-167409FF526C}" presName="sibTrans" presStyleCnt="0"/>
      <dgm:spPr/>
    </dgm:pt>
    <dgm:pt modelId="{1D5CDE95-B37D-4AB8-B97C-5E994DFB8050}" type="pres">
      <dgm:prSet presAssocID="{D7BAA946-F455-46D3-A55E-5E5B85CFBEC9}" presName="compositeNode" presStyleCnt="0">
        <dgm:presLayoutVars>
          <dgm:bulletEnabled val="1"/>
        </dgm:presLayoutVars>
      </dgm:prSet>
      <dgm:spPr/>
    </dgm:pt>
    <dgm:pt modelId="{F667D9CC-F1A4-4C37-83F7-A60324A6B272}" type="pres">
      <dgm:prSet presAssocID="{D7BAA946-F455-46D3-A55E-5E5B85CFBEC9}" presName="bgRect" presStyleLbl="bgAccFollowNode1" presStyleIdx="1" presStyleCnt="3"/>
      <dgm:spPr/>
    </dgm:pt>
    <dgm:pt modelId="{0D199933-E62C-404D-8ECB-A1386C6D5044}" type="pres">
      <dgm:prSet presAssocID="{88FD6C14-0ED0-4014-B13E-2313DFF4EA9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4F4F8DE-AB41-414A-B7AC-D180765594E5}" type="pres">
      <dgm:prSet presAssocID="{D7BAA946-F455-46D3-A55E-5E5B85CFBEC9}" presName="bottomLine" presStyleLbl="alignNode1" presStyleIdx="3" presStyleCnt="6">
        <dgm:presLayoutVars/>
      </dgm:prSet>
      <dgm:spPr/>
    </dgm:pt>
    <dgm:pt modelId="{85C1F141-5A5E-400B-85A4-68CF0E8754B4}" type="pres">
      <dgm:prSet presAssocID="{D7BAA946-F455-46D3-A55E-5E5B85CFBEC9}" presName="nodeText" presStyleLbl="bgAccFollowNode1" presStyleIdx="1" presStyleCnt="3">
        <dgm:presLayoutVars>
          <dgm:bulletEnabled val="1"/>
        </dgm:presLayoutVars>
      </dgm:prSet>
      <dgm:spPr/>
    </dgm:pt>
    <dgm:pt modelId="{45B356F3-E29D-4F3C-9322-10FFDE2B9FA2}" type="pres">
      <dgm:prSet presAssocID="{88FD6C14-0ED0-4014-B13E-2313DFF4EA98}" presName="sibTrans" presStyleCnt="0"/>
      <dgm:spPr/>
    </dgm:pt>
    <dgm:pt modelId="{267A42F1-7F89-46A5-B6C8-6515EA6A6DAE}" type="pres">
      <dgm:prSet presAssocID="{D66C6220-D890-4BFD-9D2D-044231FED707}" presName="compositeNode" presStyleCnt="0">
        <dgm:presLayoutVars>
          <dgm:bulletEnabled val="1"/>
        </dgm:presLayoutVars>
      </dgm:prSet>
      <dgm:spPr/>
    </dgm:pt>
    <dgm:pt modelId="{F147F150-5A79-4F32-96F1-AFBE0213EB0A}" type="pres">
      <dgm:prSet presAssocID="{D66C6220-D890-4BFD-9D2D-044231FED707}" presName="bgRect" presStyleLbl="bgAccFollowNode1" presStyleIdx="2" presStyleCnt="3" custLinFactNeighborX="2062" custLinFactNeighborY="1468"/>
      <dgm:spPr/>
    </dgm:pt>
    <dgm:pt modelId="{A79A55BF-D60B-4E5E-9294-43210C69ACEB}" type="pres">
      <dgm:prSet presAssocID="{A658EBDA-FD0F-465F-9656-73B8BB8D650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532CC061-2438-4466-8B29-46E83D403913}" type="pres">
      <dgm:prSet presAssocID="{D66C6220-D890-4BFD-9D2D-044231FED707}" presName="bottomLine" presStyleLbl="alignNode1" presStyleIdx="5" presStyleCnt="6">
        <dgm:presLayoutVars/>
      </dgm:prSet>
      <dgm:spPr/>
    </dgm:pt>
    <dgm:pt modelId="{37430BF7-15B7-4905-8D81-BA479D30C26F}" type="pres">
      <dgm:prSet presAssocID="{D66C6220-D890-4BFD-9D2D-044231FED70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7F51A0F-FD45-4E4C-9AB4-9DC74CD04BBE}" type="presOf" srcId="{88FD6C14-0ED0-4014-B13E-2313DFF4EA98}" destId="{0D199933-E62C-404D-8ECB-A1386C6D5044}" srcOrd="0" destOrd="0" presId="urn:microsoft.com/office/officeart/2016/7/layout/BasicLinearProcessNumbered"/>
    <dgm:cxn modelId="{79B9D92C-30A6-4A24-8966-18592376A809}" type="presOf" srcId="{E54CBCE6-FB2D-4083-BD36-62890A044A3E}" destId="{0A1BED73-B1C0-4041-845D-A2B14E617BE2}" srcOrd="1" destOrd="0" presId="urn:microsoft.com/office/officeart/2016/7/layout/BasicLinearProcessNumbered"/>
    <dgm:cxn modelId="{F2EF9C30-DD01-4A9B-95CF-80D7B27AAFF1}" type="presOf" srcId="{D7BAA946-F455-46D3-A55E-5E5B85CFBEC9}" destId="{F667D9CC-F1A4-4C37-83F7-A60324A6B272}" srcOrd="0" destOrd="0" presId="urn:microsoft.com/office/officeart/2016/7/layout/BasicLinearProcessNumbered"/>
    <dgm:cxn modelId="{D90DCC5D-F9A1-480F-BD35-97ECDC236330}" type="presOf" srcId="{5022AE44-19E0-4F40-AE89-167409FF526C}" destId="{269647B9-ED0B-4A97-8FDB-4D44CB3E3D97}" srcOrd="0" destOrd="0" presId="urn:microsoft.com/office/officeart/2016/7/layout/BasicLinearProcessNumbered"/>
    <dgm:cxn modelId="{F8210962-1CB5-40DE-B545-8A0DFD5FAAA1}" srcId="{146191B3-9D22-45E9-981F-842C7D599037}" destId="{E54CBCE6-FB2D-4083-BD36-62890A044A3E}" srcOrd="0" destOrd="0" parTransId="{B06B2C6E-21F8-4ADB-8746-AB8827C1A0CE}" sibTransId="{5022AE44-19E0-4F40-AE89-167409FF526C}"/>
    <dgm:cxn modelId="{D5767A7A-CDE6-46AE-A8D7-F9850C26DE4E}" type="presOf" srcId="{D66C6220-D890-4BFD-9D2D-044231FED707}" destId="{37430BF7-15B7-4905-8D81-BA479D30C26F}" srcOrd="1" destOrd="0" presId="urn:microsoft.com/office/officeart/2016/7/layout/BasicLinearProcessNumbered"/>
    <dgm:cxn modelId="{8BF47DC7-0390-456E-8237-4DF124B48419}" srcId="{146191B3-9D22-45E9-981F-842C7D599037}" destId="{D7BAA946-F455-46D3-A55E-5E5B85CFBEC9}" srcOrd="1" destOrd="0" parTransId="{9BF1958E-77CB-4A85-828A-DBE16DDCF1C6}" sibTransId="{88FD6C14-0ED0-4014-B13E-2313DFF4EA98}"/>
    <dgm:cxn modelId="{AA7847CA-FA19-428C-9383-9B9EFD94FA60}" srcId="{146191B3-9D22-45E9-981F-842C7D599037}" destId="{D66C6220-D890-4BFD-9D2D-044231FED707}" srcOrd="2" destOrd="0" parTransId="{2943C534-5E94-451F-AD20-4086A6DFD474}" sibTransId="{A658EBDA-FD0F-465F-9656-73B8BB8D6501}"/>
    <dgm:cxn modelId="{DA696CCF-2BFF-451B-8A4C-212527918805}" type="presOf" srcId="{E54CBCE6-FB2D-4083-BD36-62890A044A3E}" destId="{1A8BE6F8-E7B5-422B-9520-0B1C8139EC1B}" srcOrd="0" destOrd="0" presId="urn:microsoft.com/office/officeart/2016/7/layout/BasicLinearProcessNumbered"/>
    <dgm:cxn modelId="{2D3CEACF-B622-4057-8230-01EB71026D16}" type="presOf" srcId="{D7BAA946-F455-46D3-A55E-5E5B85CFBEC9}" destId="{85C1F141-5A5E-400B-85A4-68CF0E8754B4}" srcOrd="1" destOrd="0" presId="urn:microsoft.com/office/officeart/2016/7/layout/BasicLinearProcessNumbered"/>
    <dgm:cxn modelId="{87B7AADF-4F0D-4819-A095-7502979AEED0}" type="presOf" srcId="{A658EBDA-FD0F-465F-9656-73B8BB8D6501}" destId="{A79A55BF-D60B-4E5E-9294-43210C69ACEB}" srcOrd="0" destOrd="0" presId="urn:microsoft.com/office/officeart/2016/7/layout/BasicLinearProcessNumbered"/>
    <dgm:cxn modelId="{0B3A59E5-2F35-4C16-8013-03B666478C7C}" type="presOf" srcId="{D66C6220-D890-4BFD-9D2D-044231FED707}" destId="{F147F150-5A79-4F32-96F1-AFBE0213EB0A}" srcOrd="0" destOrd="0" presId="urn:microsoft.com/office/officeart/2016/7/layout/BasicLinearProcessNumbered"/>
    <dgm:cxn modelId="{029344FF-6B81-4DEA-B51C-9DF9DA596C12}" type="presOf" srcId="{146191B3-9D22-45E9-981F-842C7D599037}" destId="{72C39DF0-F040-412E-9A47-C3D379437B4E}" srcOrd="0" destOrd="0" presId="urn:microsoft.com/office/officeart/2016/7/layout/BasicLinearProcessNumbered"/>
    <dgm:cxn modelId="{A054F2C1-33F5-42ED-B13A-A5E47F57D6E3}" type="presParOf" srcId="{72C39DF0-F040-412E-9A47-C3D379437B4E}" destId="{59048ABC-997D-4DCF-AF3C-4F4B0E1FCB41}" srcOrd="0" destOrd="0" presId="urn:microsoft.com/office/officeart/2016/7/layout/BasicLinearProcessNumbered"/>
    <dgm:cxn modelId="{9A4256EE-6C7D-40D9-B989-987F121A5EA6}" type="presParOf" srcId="{59048ABC-997D-4DCF-AF3C-4F4B0E1FCB41}" destId="{1A8BE6F8-E7B5-422B-9520-0B1C8139EC1B}" srcOrd="0" destOrd="0" presId="urn:microsoft.com/office/officeart/2016/7/layout/BasicLinearProcessNumbered"/>
    <dgm:cxn modelId="{2A1EA8F2-82A4-440A-8EFB-6BCEAD4D2F54}" type="presParOf" srcId="{59048ABC-997D-4DCF-AF3C-4F4B0E1FCB41}" destId="{269647B9-ED0B-4A97-8FDB-4D44CB3E3D97}" srcOrd="1" destOrd="0" presId="urn:microsoft.com/office/officeart/2016/7/layout/BasicLinearProcessNumbered"/>
    <dgm:cxn modelId="{DB7189F5-C0B4-4521-B74C-BAAA2045DCE2}" type="presParOf" srcId="{59048ABC-997D-4DCF-AF3C-4F4B0E1FCB41}" destId="{2B2B16E5-9EEB-4F39-A17B-6CB89BFC6F44}" srcOrd="2" destOrd="0" presId="urn:microsoft.com/office/officeart/2016/7/layout/BasicLinearProcessNumbered"/>
    <dgm:cxn modelId="{DAF081A0-46B3-4A07-93AD-DBEEDC685DE5}" type="presParOf" srcId="{59048ABC-997D-4DCF-AF3C-4F4B0E1FCB41}" destId="{0A1BED73-B1C0-4041-845D-A2B14E617BE2}" srcOrd="3" destOrd="0" presId="urn:microsoft.com/office/officeart/2016/7/layout/BasicLinearProcessNumbered"/>
    <dgm:cxn modelId="{64D8A9BA-3D6F-4804-B613-D4595F7D85B1}" type="presParOf" srcId="{72C39DF0-F040-412E-9A47-C3D379437B4E}" destId="{0466F7B8-8BC9-47DC-A754-F58C080E16A6}" srcOrd="1" destOrd="0" presId="urn:microsoft.com/office/officeart/2016/7/layout/BasicLinearProcessNumbered"/>
    <dgm:cxn modelId="{90638CAE-D488-4636-8979-8E9F5D07834E}" type="presParOf" srcId="{72C39DF0-F040-412E-9A47-C3D379437B4E}" destId="{1D5CDE95-B37D-4AB8-B97C-5E994DFB8050}" srcOrd="2" destOrd="0" presId="urn:microsoft.com/office/officeart/2016/7/layout/BasicLinearProcessNumbered"/>
    <dgm:cxn modelId="{190D5E55-6CEE-4D49-AB03-50DF1CE101B1}" type="presParOf" srcId="{1D5CDE95-B37D-4AB8-B97C-5E994DFB8050}" destId="{F667D9CC-F1A4-4C37-83F7-A60324A6B272}" srcOrd="0" destOrd="0" presId="urn:microsoft.com/office/officeart/2016/7/layout/BasicLinearProcessNumbered"/>
    <dgm:cxn modelId="{895D5E0C-DF6D-4AD0-B405-1FEA2D48E78D}" type="presParOf" srcId="{1D5CDE95-B37D-4AB8-B97C-5E994DFB8050}" destId="{0D199933-E62C-404D-8ECB-A1386C6D5044}" srcOrd="1" destOrd="0" presId="urn:microsoft.com/office/officeart/2016/7/layout/BasicLinearProcessNumbered"/>
    <dgm:cxn modelId="{B5AEB14F-BD12-4A28-BEC7-49ECD3690F7A}" type="presParOf" srcId="{1D5CDE95-B37D-4AB8-B97C-5E994DFB8050}" destId="{04F4F8DE-AB41-414A-B7AC-D180765594E5}" srcOrd="2" destOrd="0" presId="urn:microsoft.com/office/officeart/2016/7/layout/BasicLinearProcessNumbered"/>
    <dgm:cxn modelId="{48B5B0E8-F83C-43C4-9578-4655C8B6BA8F}" type="presParOf" srcId="{1D5CDE95-B37D-4AB8-B97C-5E994DFB8050}" destId="{85C1F141-5A5E-400B-85A4-68CF0E8754B4}" srcOrd="3" destOrd="0" presId="urn:microsoft.com/office/officeart/2016/7/layout/BasicLinearProcessNumbered"/>
    <dgm:cxn modelId="{B8A088AA-5E1C-4096-9ACE-C4624214E453}" type="presParOf" srcId="{72C39DF0-F040-412E-9A47-C3D379437B4E}" destId="{45B356F3-E29D-4F3C-9322-10FFDE2B9FA2}" srcOrd="3" destOrd="0" presId="urn:microsoft.com/office/officeart/2016/7/layout/BasicLinearProcessNumbered"/>
    <dgm:cxn modelId="{8CC54312-CC10-453D-8999-560EDFC802EC}" type="presParOf" srcId="{72C39DF0-F040-412E-9A47-C3D379437B4E}" destId="{267A42F1-7F89-46A5-B6C8-6515EA6A6DAE}" srcOrd="4" destOrd="0" presId="urn:microsoft.com/office/officeart/2016/7/layout/BasicLinearProcessNumbered"/>
    <dgm:cxn modelId="{F5AA5010-77DD-4F56-8221-6909AE1910A6}" type="presParOf" srcId="{267A42F1-7F89-46A5-B6C8-6515EA6A6DAE}" destId="{F147F150-5A79-4F32-96F1-AFBE0213EB0A}" srcOrd="0" destOrd="0" presId="urn:microsoft.com/office/officeart/2016/7/layout/BasicLinearProcessNumbered"/>
    <dgm:cxn modelId="{474679CB-8B5B-492C-9BE0-88C22DC97D72}" type="presParOf" srcId="{267A42F1-7F89-46A5-B6C8-6515EA6A6DAE}" destId="{A79A55BF-D60B-4E5E-9294-43210C69ACEB}" srcOrd="1" destOrd="0" presId="urn:microsoft.com/office/officeart/2016/7/layout/BasicLinearProcessNumbered"/>
    <dgm:cxn modelId="{7DB67AFC-51F9-4B73-A4BA-6DD49B8EEBAB}" type="presParOf" srcId="{267A42F1-7F89-46A5-B6C8-6515EA6A6DAE}" destId="{532CC061-2438-4466-8B29-46E83D403913}" srcOrd="2" destOrd="0" presId="urn:microsoft.com/office/officeart/2016/7/layout/BasicLinearProcessNumbered"/>
    <dgm:cxn modelId="{993D4AA8-3E6C-40A7-877C-487D1D638DB2}" type="presParOf" srcId="{267A42F1-7F89-46A5-B6C8-6515EA6A6DAE}" destId="{37430BF7-15B7-4905-8D81-BA479D30C26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BE6F8-E7B5-422B-9520-0B1C8139EC1B}">
      <dsp:nvSpPr>
        <dsp:cNvPr id="0" name=""/>
        <dsp:cNvSpPr/>
      </dsp:nvSpPr>
      <dsp:spPr>
        <a:xfrm>
          <a:off x="0" y="0"/>
          <a:ext cx="2728546" cy="31393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28" tIns="330200" rIns="21272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Learn to read</a:t>
          </a:r>
        </a:p>
      </dsp:txBody>
      <dsp:txXfrm>
        <a:off x="0" y="1192941"/>
        <a:ext cx="2728546" cy="1883592"/>
      </dsp:txXfrm>
    </dsp:sp>
    <dsp:sp modelId="{269647B9-ED0B-4A97-8FDB-4D44CB3E3D97}">
      <dsp:nvSpPr>
        <dsp:cNvPr id="0" name=""/>
        <dsp:cNvSpPr/>
      </dsp:nvSpPr>
      <dsp:spPr>
        <a:xfrm>
          <a:off x="893374" y="313932"/>
          <a:ext cx="941796" cy="941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26" tIns="12700" rIns="73426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</a:p>
      </dsp:txBody>
      <dsp:txXfrm>
        <a:off x="1031297" y="451855"/>
        <a:ext cx="665950" cy="665950"/>
      </dsp:txXfrm>
    </dsp:sp>
    <dsp:sp modelId="{2B2B16E5-9EEB-4F39-A17B-6CB89BFC6F44}">
      <dsp:nvSpPr>
        <dsp:cNvPr id="0" name=""/>
        <dsp:cNvSpPr/>
      </dsp:nvSpPr>
      <dsp:spPr>
        <a:xfrm>
          <a:off x="0" y="3139249"/>
          <a:ext cx="272854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7D9CC-F1A4-4C37-83F7-A60324A6B272}">
      <dsp:nvSpPr>
        <dsp:cNvPr id="0" name=""/>
        <dsp:cNvSpPr/>
      </dsp:nvSpPr>
      <dsp:spPr>
        <a:xfrm>
          <a:off x="3001400" y="0"/>
          <a:ext cx="2728546" cy="31393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28" tIns="330200" rIns="21272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Read for purpose </a:t>
          </a:r>
        </a:p>
      </dsp:txBody>
      <dsp:txXfrm>
        <a:off x="3001400" y="1192941"/>
        <a:ext cx="2728546" cy="1883592"/>
      </dsp:txXfrm>
    </dsp:sp>
    <dsp:sp modelId="{0D199933-E62C-404D-8ECB-A1386C6D5044}">
      <dsp:nvSpPr>
        <dsp:cNvPr id="0" name=""/>
        <dsp:cNvSpPr/>
      </dsp:nvSpPr>
      <dsp:spPr>
        <a:xfrm>
          <a:off x="3894775" y="313932"/>
          <a:ext cx="941796" cy="941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26" tIns="12700" rIns="73426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4032698" y="451855"/>
        <a:ext cx="665950" cy="665950"/>
      </dsp:txXfrm>
    </dsp:sp>
    <dsp:sp modelId="{04F4F8DE-AB41-414A-B7AC-D180765594E5}">
      <dsp:nvSpPr>
        <dsp:cNvPr id="0" name=""/>
        <dsp:cNvSpPr/>
      </dsp:nvSpPr>
      <dsp:spPr>
        <a:xfrm>
          <a:off x="3001400" y="3139249"/>
          <a:ext cx="272854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7F150-5A79-4F32-96F1-AFBE0213EB0A}">
      <dsp:nvSpPr>
        <dsp:cNvPr id="0" name=""/>
        <dsp:cNvSpPr/>
      </dsp:nvSpPr>
      <dsp:spPr>
        <a:xfrm>
          <a:off x="6002801" y="0"/>
          <a:ext cx="2728546" cy="31393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28" tIns="330200" rIns="21272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Read for pleasure</a:t>
          </a:r>
        </a:p>
      </dsp:txBody>
      <dsp:txXfrm>
        <a:off x="6002801" y="1192941"/>
        <a:ext cx="2728546" cy="1883592"/>
      </dsp:txXfrm>
    </dsp:sp>
    <dsp:sp modelId="{A79A55BF-D60B-4E5E-9294-43210C69ACEB}">
      <dsp:nvSpPr>
        <dsp:cNvPr id="0" name=""/>
        <dsp:cNvSpPr/>
      </dsp:nvSpPr>
      <dsp:spPr>
        <a:xfrm>
          <a:off x="6896176" y="313932"/>
          <a:ext cx="941796" cy="941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26" tIns="12700" rIns="73426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3</a:t>
          </a:r>
        </a:p>
      </dsp:txBody>
      <dsp:txXfrm>
        <a:off x="7034099" y="451855"/>
        <a:ext cx="665950" cy="665950"/>
      </dsp:txXfrm>
    </dsp:sp>
    <dsp:sp modelId="{532CC061-2438-4466-8B29-46E83D403913}">
      <dsp:nvSpPr>
        <dsp:cNvPr id="0" name=""/>
        <dsp:cNvSpPr/>
      </dsp:nvSpPr>
      <dsp:spPr>
        <a:xfrm>
          <a:off x="6002801" y="3139249"/>
          <a:ext cx="272854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33B0-52B3-B16C-1175-B74E8A4A8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F1D48-00ED-DE5A-5145-84A887C5F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CE97F-4A76-6A34-E59E-E4BDB7A3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A39B9-E4A2-0167-09C4-D53D9842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7BC8-1C91-EB8B-49CC-8D29190B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4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9F2B-4170-8A19-6B05-9B232C98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00F3B-F108-38A8-C88A-69C7EAB47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CE0D3-A99D-FE92-7327-93F98FB6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77370-3DED-B012-B3C2-76A338F8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F6718-CC68-43CD-4530-95E14D61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5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C9C63-7039-C902-9E11-323E11775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FF4A1-D15A-4A46-6484-C24F63F23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CA779-D24D-2E3A-EEB6-372BB95E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56A68-A835-F3E2-99FA-618956AF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2588B-7410-CD96-05C4-45590730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26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49A7-6F4E-E114-633D-91CA427D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7EFD6-3CE2-417E-2952-8EC53564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7F8C5-294D-5F73-5830-D7DB6B79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C0223-E2B8-E070-E2B2-7E3ED405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B8596-C553-3F89-5D9F-4497122B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5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55C6-AA4F-7D8D-0429-F34B3545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790EC-5868-CED6-190D-A9CCC2EF8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C11E0-41A3-784D-2EC1-302BA61F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B6A36-D352-93D7-61E3-E9080F67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12684-C68A-A2BA-CEBB-F483C168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5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4905-0BE6-6DD2-8FF8-76BE9ACB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045F-1B07-6DD6-84D7-0D23F2D36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AF418-C809-7C6C-8D9A-C6D0AD21A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4D93F-F972-BD88-EDE8-447B0FAD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E619A-F667-11DC-DA1F-6747295F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6D794-8C1B-A0B4-649A-4726E4CF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0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B4C33-66B8-0206-A94B-36C5CFB6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AC5C3-3AE2-098C-8BDA-1E5B65102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25995-1AAB-F264-CD20-CBDFE30AD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782A4-2E30-A92E-E293-49A9329B0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A8754-EF25-6433-6483-0AD46E4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DC7BA-BE53-919B-0BCE-6C2ED5FC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D32DB-6AE9-57F1-CF48-1AC8CC7A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53AB50-D03F-BB42-0AE6-D5747222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4484-6EA3-70D4-97F8-3D75030B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79EBA-D15C-F89C-5F09-04EF1997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800ED-273A-EC70-E9A1-8A359D32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3F9D8-8352-36E0-2BBF-17BE8512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8BF20-C591-71F0-132F-DBA1402C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1ABDB-3946-5A7D-726C-15B58BA2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55A28-767B-10E7-1D17-B352B03A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3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4FC9-974B-1A5E-80ED-4D71DCF4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7A010-28CA-5CB7-C54A-B095EBD0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FAE4B-6201-E2B1-8363-68E022534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AB55-FE01-AAA7-56B4-016FC166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E3827-BC7B-8320-A1E9-1EE186BD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BC03A-AA0F-D134-4A30-28BA42D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3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96D9-5DDD-F4BB-1A90-26C7F5F2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7325DA-0EF1-0368-A396-3A68A5CE4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BE995-30F6-2A47-A915-F5AB5C4F9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D9302-CC1C-EB11-F27E-C10FFDC0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7528E-09D6-5912-FB29-EFB2BEEF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0ECDD-2694-0ECE-7C1D-90051D30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DDB2A-0C2D-4A4A-6C07-42544618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D0BE-84C1-3CCC-DCF5-CE26EDFEB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F7F7C-7AEE-8656-EF02-52EF59E68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D143-22BF-425F-A593-B116E3323FD0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82DA9-6281-3825-FA4C-EBE1A7848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E137D-0B22-C681-4CE1-BC3DF7D67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02D85-872B-4F35-A43B-289ED10AE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3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44AF-0B4A-00E6-A547-DF73E66A8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5926"/>
          </a:xfrm>
        </p:spPr>
        <p:txBody>
          <a:bodyPr/>
          <a:lstStyle/>
          <a:p>
            <a:r>
              <a:rPr lang="en-US" u="sng" dirty="0"/>
              <a:t>Reading at St Andrew’s</a:t>
            </a:r>
            <a:endParaRPr lang="en-GB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C16DC-A821-1DEF-B27E-69483FB47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8289"/>
            <a:ext cx="9144000" cy="1655762"/>
          </a:xfrm>
        </p:spPr>
        <p:txBody>
          <a:bodyPr/>
          <a:lstStyle/>
          <a:p>
            <a:r>
              <a:rPr lang="en-US" dirty="0"/>
              <a:t>‘To develop a life-long love of reading’ </a:t>
            </a:r>
            <a:endParaRPr lang="en-GB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6C3FD403-76F4-6FA0-D80F-58172EB8C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979124"/>
              </p:ext>
            </p:extLst>
          </p:nvPr>
        </p:nvGraphicFramePr>
        <p:xfrm>
          <a:off x="1524000" y="2616591"/>
          <a:ext cx="8731348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89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5ADCF5-FCAA-5041-9B6D-56D153CA7D86}"/>
              </a:ext>
            </a:extLst>
          </p:cNvPr>
          <p:cNvSpPr txBox="1"/>
          <p:nvPr/>
        </p:nvSpPr>
        <p:spPr>
          <a:xfrm>
            <a:off x="914400" y="450574"/>
            <a:ext cx="1045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Fudge the school reading dog</a:t>
            </a:r>
            <a:endParaRPr lang="en-GB" sz="4800" b="1" u="sng" dirty="0"/>
          </a:p>
        </p:txBody>
      </p:sp>
      <p:pic>
        <p:nvPicPr>
          <p:cNvPr id="7170" name="5015A4F3-C87D-43E1-9160-32F991CF3805" descr="IMG_5169.jpg">
            <a:extLst>
              <a:ext uri="{FF2B5EF4-FFF2-40B4-BE49-F238E27FC236}">
                <a16:creationId xmlns:a16="http://schemas.microsoft.com/office/drawing/2014/main" id="{7DC616C3-F13B-FE52-5119-04DB85D89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8" y="1622546"/>
            <a:ext cx="4278922" cy="414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8EE64689-EE5D-43FC-86EC-A738D7971DA3" descr="IMG_5172.jpg">
            <a:extLst>
              <a:ext uri="{FF2B5EF4-FFF2-40B4-BE49-F238E27FC236}">
                <a16:creationId xmlns:a16="http://schemas.microsoft.com/office/drawing/2014/main" id="{D6EB6FED-5493-7592-094D-02C34222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03" y="1495937"/>
            <a:ext cx="3298819" cy="43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E4C986-9B25-3646-6959-A69B76BFC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509" y="4049591"/>
            <a:ext cx="62198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1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559E133-BCBC-4A2D-B443-A06C4A3035EE" descr="IMG_5163.jpg">
            <a:extLst>
              <a:ext uri="{FF2B5EF4-FFF2-40B4-BE49-F238E27FC236}">
                <a16:creationId xmlns:a16="http://schemas.microsoft.com/office/drawing/2014/main" id="{A8CCB08C-6F14-3E1B-0180-FD48A23E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3"/>
            <a:ext cx="3962326" cy="33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A52770DA-3925-4A53-81FE-D49A3C01A739" descr="IMG_5162.jpg">
            <a:extLst>
              <a:ext uri="{FF2B5EF4-FFF2-40B4-BE49-F238E27FC236}">
                <a16:creationId xmlns:a16="http://schemas.microsoft.com/office/drawing/2014/main" id="{C95CBD7E-A2A7-8801-8844-71569385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52" y="0"/>
            <a:ext cx="4764185" cy="357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4F40EE98-BC02-4C87-98B9-B6CDF2A4392C" descr="IMG_5164.jpg">
            <a:extLst>
              <a:ext uri="{FF2B5EF4-FFF2-40B4-BE49-F238E27FC236}">
                <a16:creationId xmlns:a16="http://schemas.microsoft.com/office/drawing/2014/main" id="{57222C01-78E5-BDBE-2C06-8CBD4B03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3" y="3429000"/>
            <a:ext cx="4440628" cy="33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D23BA3E4-E2B1-4671-B8F5-A2CD6A7E2FED" descr="IMG_5160.jpg">
            <a:extLst>
              <a:ext uri="{FF2B5EF4-FFF2-40B4-BE49-F238E27FC236}">
                <a16:creationId xmlns:a16="http://schemas.microsoft.com/office/drawing/2014/main" id="{236053FE-9574-A752-BC22-E73406E2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790"/>
            <a:ext cx="4079631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B71F4717-3423-431D-9C44-24D5C9BD996C" descr="IMG_5159.jpg">
            <a:extLst>
              <a:ext uri="{FF2B5EF4-FFF2-40B4-BE49-F238E27FC236}">
                <a16:creationId xmlns:a16="http://schemas.microsoft.com/office/drawing/2014/main" id="{1B162C84-CFFD-0F37-4F85-7B091252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94" y="4763"/>
            <a:ext cx="4164036" cy="312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40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3079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DC28F-9D11-BBA3-91C8-F52F52A77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 fontScale="90000"/>
          </a:bodyPr>
          <a:lstStyle/>
          <a:p>
            <a:pPr algn="l"/>
            <a:r>
              <a:rPr lang="en-US" sz="5600" dirty="0">
                <a:solidFill>
                  <a:schemeClr val="bg1"/>
                </a:solidFill>
              </a:rPr>
              <a:t>Suggested Reads/</a:t>
            </a:r>
            <a:r>
              <a:rPr lang="en-US" sz="5600" dirty="0" err="1">
                <a:solidFill>
                  <a:schemeClr val="bg1"/>
                </a:solidFill>
              </a:rPr>
              <a:t>RfP</a:t>
            </a:r>
            <a:endParaRPr lang="en-GB" sz="5600" dirty="0">
              <a:solidFill>
                <a:schemeClr val="bg1"/>
              </a:solidFill>
            </a:endParaRPr>
          </a:p>
        </p:txBody>
      </p:sp>
      <p:pic>
        <p:nvPicPr>
          <p:cNvPr id="3075" name="1E896303-8A42-4A00-9E4B-67918DEE59B5" descr="IMG_4429.jpg">
            <a:extLst>
              <a:ext uri="{FF2B5EF4-FFF2-40B4-BE49-F238E27FC236}">
                <a16:creationId xmlns:a16="http://schemas.microsoft.com/office/drawing/2014/main" id="{4AE60CB1-76D8-DEE0-4468-A141D4F51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r="19652" b="-1"/>
          <a:stretch/>
        </p:blipFill>
        <p:spPr bwMode="auto"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71F4717-3423-431D-9C44-24D5C9BD996C" descr="IMG_5159.jpg">
            <a:extLst>
              <a:ext uri="{FF2B5EF4-FFF2-40B4-BE49-F238E27FC236}">
                <a16:creationId xmlns:a16="http://schemas.microsoft.com/office/drawing/2014/main" id="{FD05E5D1-80BB-567C-C144-A58466BBF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r="23290" b="-3"/>
          <a:stretch/>
        </p:blipFill>
        <p:spPr bwMode="auto"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A19D14F5-A6EF-4680-B0E6-269A2436C2F3" descr="IMG_4427.jpg">
            <a:extLst>
              <a:ext uri="{FF2B5EF4-FFF2-40B4-BE49-F238E27FC236}">
                <a16:creationId xmlns:a16="http://schemas.microsoft.com/office/drawing/2014/main" id="{A099CDA7-8D5F-817E-0D57-EC849C388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r="17025" b="2"/>
          <a:stretch/>
        </p:blipFill>
        <p:spPr bwMode="auto"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308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243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9070-EABE-E60C-035F-8D93B63E6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1140"/>
            <a:ext cx="9144000" cy="77269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Author Engagement</a:t>
            </a:r>
            <a:endParaRPr lang="en-GB" u="sng" dirty="0"/>
          </a:p>
        </p:txBody>
      </p:sp>
      <p:pic>
        <p:nvPicPr>
          <p:cNvPr id="6146" name="973E940C-5556-46A0-98A1-C75357C1436C" descr="IMG_5166.jpg">
            <a:extLst>
              <a:ext uri="{FF2B5EF4-FFF2-40B4-BE49-F238E27FC236}">
                <a16:creationId xmlns:a16="http://schemas.microsoft.com/office/drawing/2014/main" id="{A46920D3-A3FF-C78B-EC1A-951F3F56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3" y="2014330"/>
            <a:ext cx="3371220" cy="466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5CB6F3BE-CDC4-48D9-B48F-71BCA8FE3DAC" descr="IMG_5171.jpg">
            <a:extLst>
              <a:ext uri="{FF2B5EF4-FFF2-40B4-BE49-F238E27FC236}">
                <a16:creationId xmlns:a16="http://schemas.microsoft.com/office/drawing/2014/main" id="{A61A6C04-451F-860F-90ED-5CBA96B52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73" y="2014330"/>
            <a:ext cx="3706058" cy="309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AA05BF76-12C3-46ED-B5AA-AAEB95DC25BC" descr="IMG_5168.jpg">
            <a:extLst>
              <a:ext uri="{FF2B5EF4-FFF2-40B4-BE49-F238E27FC236}">
                <a16:creationId xmlns:a16="http://schemas.microsoft.com/office/drawing/2014/main" id="{DF2C166F-2AB8-E0AF-A972-0D29F133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31" y="2014330"/>
            <a:ext cx="4265164" cy="414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06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D933FF-1D91-751D-3C14-571F8158C275}"/>
              </a:ext>
            </a:extLst>
          </p:cNvPr>
          <p:cNvSpPr txBox="1"/>
          <p:nvPr/>
        </p:nvSpPr>
        <p:spPr>
          <a:xfrm>
            <a:off x="1434905" y="351692"/>
            <a:ext cx="9622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World Book and Poetry Day </a:t>
            </a:r>
            <a:endParaRPr lang="en-GB" sz="4400" b="1" u="sng" dirty="0"/>
          </a:p>
        </p:txBody>
      </p:sp>
      <p:pic>
        <p:nvPicPr>
          <p:cNvPr id="8194" name="AA05BF76-12C3-46ED-B5AA-AAEB95DC25BC" descr="IMG_5168.jpg">
            <a:extLst>
              <a:ext uri="{FF2B5EF4-FFF2-40B4-BE49-F238E27FC236}">
                <a16:creationId xmlns:a16="http://schemas.microsoft.com/office/drawing/2014/main" id="{F7B99C76-1183-5CB3-BF8E-E9AD3595B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87" y="1380508"/>
            <a:ext cx="4215545" cy="409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039F609C-CD1C-4F60-B953-25A603F3C2C7" descr="IMG_5170.jpg">
            <a:extLst>
              <a:ext uri="{FF2B5EF4-FFF2-40B4-BE49-F238E27FC236}">
                <a16:creationId xmlns:a16="http://schemas.microsoft.com/office/drawing/2014/main" id="{E07F3D2E-336E-0D94-A22B-7B872FA4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" y="1380507"/>
            <a:ext cx="4624461" cy="409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CA238267-8A30-460C-8F48-A26091AF55C0" descr="IMG_5176.jpg">
            <a:extLst>
              <a:ext uri="{FF2B5EF4-FFF2-40B4-BE49-F238E27FC236}">
                <a16:creationId xmlns:a16="http://schemas.microsoft.com/office/drawing/2014/main" id="{25A74981-C135-FBBA-F535-4E43D8B8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59" y="4292666"/>
            <a:ext cx="6096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25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197F6-9D30-D5B7-BA9E-4DD126797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42" y="1438862"/>
            <a:ext cx="6105525" cy="451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520271-73D4-18A7-00AE-233171DA037F}"/>
              </a:ext>
            </a:extLst>
          </p:cNvPr>
          <p:cNvSpPr txBox="1"/>
          <p:nvPr/>
        </p:nvSpPr>
        <p:spPr>
          <a:xfrm>
            <a:off x="2475914" y="337625"/>
            <a:ext cx="7399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Vision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7EB48-5AB5-357B-5C46-6BDB4539A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5" y="2396915"/>
            <a:ext cx="4788842" cy="1405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C8B73B-3A81-630D-0183-8D6BF899202E}"/>
              </a:ext>
            </a:extLst>
          </p:cNvPr>
          <p:cNvSpPr txBox="1"/>
          <p:nvPr/>
        </p:nvSpPr>
        <p:spPr>
          <a:xfrm>
            <a:off x="578333" y="2027583"/>
            <a:ext cx="45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Golden Thread Running Through Curriculum </a:t>
            </a:r>
          </a:p>
        </p:txBody>
      </p:sp>
    </p:spTree>
    <p:extLst>
      <p:ext uri="{BB962C8B-B14F-4D97-AF65-F5344CB8AC3E}">
        <p14:creationId xmlns:p14="http://schemas.microsoft.com/office/powerpoint/2010/main" val="285952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410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3D540-A6F6-3E25-2127-99AA14567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SDP Priority</a:t>
            </a:r>
            <a:endParaRPr lang="en-GB" sz="40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6BAD1-36E7-F17C-4933-A2ECB52A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3558100"/>
            <a:ext cx="5131088" cy="1244288"/>
          </a:xfrm>
          <a:prstGeom prst="rect">
            <a:avLst/>
          </a:prstGeom>
        </p:spPr>
      </p:pic>
      <p:pic>
        <p:nvPicPr>
          <p:cNvPr id="4098" name="C59E7FBE-B682-4012-B07B-BFBFEC55EE38" descr="IMG_5165.jpg">
            <a:extLst>
              <a:ext uri="{FF2B5EF4-FFF2-40B4-BE49-F238E27FC236}">
                <a16:creationId xmlns:a16="http://schemas.microsoft.com/office/drawing/2014/main" id="{F08BA346-7962-0E25-F5C4-FAFED07B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165" y="2613266"/>
            <a:ext cx="5131087" cy="32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4EEFB-7075-4FCA-BD7A-8E8E2DFC8AA7}"/>
              </a:ext>
            </a:extLst>
          </p:cNvPr>
          <p:cNvSpPr txBox="1"/>
          <p:nvPr/>
        </p:nvSpPr>
        <p:spPr>
          <a:xfrm>
            <a:off x="715748" y="4929809"/>
            <a:ext cx="513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Reading for pleasure and purpose is woven into school’s foundation subject action plans.</a:t>
            </a:r>
          </a:p>
        </p:txBody>
      </p:sp>
    </p:spTree>
    <p:extLst>
      <p:ext uri="{BB962C8B-B14F-4D97-AF65-F5344CB8AC3E}">
        <p14:creationId xmlns:p14="http://schemas.microsoft.com/office/powerpoint/2010/main" val="138890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E3B3-B81D-FDE7-0F0E-B122B7161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9236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Ofsted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D9762-E4FB-2031-F776-DB35799B0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1342"/>
            <a:ext cx="9144000" cy="331645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7AC4A-FD3D-AB5D-B924-0586AFE16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41342"/>
            <a:ext cx="9035134" cy="1487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F86352-46BA-C1EB-DECE-C3725FDF5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88323"/>
            <a:ext cx="8687865" cy="6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13E2-6C63-FB4B-7A3C-8D54E45DD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268"/>
            <a:ext cx="9144000" cy="106424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u="sng" dirty="0"/>
              <a:t>Reading Community </a:t>
            </a:r>
            <a:endParaRPr lang="en-GB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A4638-E3D8-E28C-0569-7474F3A7D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3583" y="1600199"/>
            <a:ext cx="3578088" cy="452230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Everyone understands it importance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Reading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3 strands: learning to read, reading for purpose, reading for pleasure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Rich diet of diverse texts across cultures/ reading spine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Environment/ reading corners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Author engagement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2050" name="C2329E41-590B-4AD4-A1F9-4BD77D2BD13B" descr="IMG_4309.jpg">
            <a:extLst>
              <a:ext uri="{FF2B5EF4-FFF2-40B4-BE49-F238E27FC236}">
                <a16:creationId xmlns:a16="http://schemas.microsoft.com/office/drawing/2014/main" id="{DAE55C39-E65B-348E-2738-85BB475C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6361042" cy="452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97526-5CD8-5D29-A95D-8084FA06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5600">
                <a:solidFill>
                  <a:schemeClr val="bg1"/>
                </a:solidFill>
              </a:rPr>
              <a:t>Environment </a:t>
            </a:r>
            <a:endParaRPr lang="en-GB" sz="5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6DD46-DB25-7349-E532-DDB49227A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712" y="4716471"/>
            <a:ext cx="3957149" cy="1262297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Early Reading/ learning to read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7" name="6044FBF7-3C21-4C99-A259-32835AF056C3" descr="IMG_4138.jpg">
            <a:extLst>
              <a:ext uri="{FF2B5EF4-FFF2-40B4-BE49-F238E27FC236}">
                <a16:creationId xmlns:a16="http://schemas.microsoft.com/office/drawing/2014/main" id="{EEDA26E6-DF07-40F7-D62A-FB44BF808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082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1CD90962-7F79-4E76-B53C-4B374690DAED" descr="IMG_4270.jpg">
            <a:extLst>
              <a:ext uri="{FF2B5EF4-FFF2-40B4-BE49-F238E27FC236}">
                <a16:creationId xmlns:a16="http://schemas.microsoft.com/office/drawing/2014/main" id="{F88B3C16-30BC-A033-7A22-CF741472D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r="10019" b="-2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815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62BDD-2687-D1A2-9FA4-D4E1CC11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>
                <a:solidFill>
                  <a:schemeClr val="bg1"/>
                </a:solidFill>
              </a:rPr>
              <a:t>Community of readers</a:t>
            </a:r>
          </a:p>
        </p:txBody>
      </p:sp>
      <p:pic>
        <p:nvPicPr>
          <p:cNvPr id="1026" name="0B5E0960-AF39-4920-B59B-5D5BB5EBEF9B" descr="IMG_4552.jpg">
            <a:extLst>
              <a:ext uri="{FF2B5EF4-FFF2-40B4-BE49-F238E27FC236}">
                <a16:creationId xmlns:a16="http://schemas.microsoft.com/office/drawing/2014/main" id="{CC22CC2F-7D4C-3149-584F-EC9C2AA45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r="1" b="12696"/>
          <a:stretch/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8A0A-56AF-C26F-0A0A-F11100EB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Professional Development</a:t>
            </a:r>
            <a:endParaRPr lang="en-GB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F8E27-7D84-8FC3-5CD1-10C91A51C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43" y="1535944"/>
            <a:ext cx="7575586" cy="4838700"/>
          </a:xfrm>
          <a:prstGeom prst="rect">
            <a:avLst/>
          </a:prstGeom>
        </p:spPr>
      </p:pic>
      <p:pic>
        <p:nvPicPr>
          <p:cNvPr id="10242" name="ABDC9067-C147-4B83-BC86-8F7232AE5834" descr="IMG_5173.jpg">
            <a:extLst>
              <a:ext uri="{FF2B5EF4-FFF2-40B4-BE49-F238E27FC236}">
                <a16:creationId xmlns:a16="http://schemas.microsoft.com/office/drawing/2014/main" id="{5E31FDDE-8C5F-6722-BD3A-6927F106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711" y="1411533"/>
            <a:ext cx="4267707" cy="441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83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2AEE-7306-0FAB-54FF-64CBD818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4298" cy="1325563"/>
          </a:xfrm>
        </p:spPr>
        <p:txBody>
          <a:bodyPr/>
          <a:lstStyle/>
          <a:p>
            <a:r>
              <a:rPr lang="en-US" u="sng" dirty="0"/>
              <a:t>Parental Engagement</a:t>
            </a:r>
            <a:endParaRPr lang="en-GB" u="sng" dirty="0"/>
          </a:p>
        </p:txBody>
      </p:sp>
      <p:pic>
        <p:nvPicPr>
          <p:cNvPr id="9218" name="77C0927D-CC5E-4B92-81E3-84DB7913F6E8" descr="IMG_5174.jpg">
            <a:extLst>
              <a:ext uri="{FF2B5EF4-FFF2-40B4-BE49-F238E27FC236}">
                <a16:creationId xmlns:a16="http://schemas.microsoft.com/office/drawing/2014/main" id="{AC7976A2-BFA2-56E3-D900-A8ADA68A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08" y="1552209"/>
            <a:ext cx="4858354" cy="43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9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Reading at St Andrew’s</vt:lpstr>
      <vt:lpstr>PowerPoint Presentation</vt:lpstr>
      <vt:lpstr>SDP Priority</vt:lpstr>
      <vt:lpstr>Ofsted</vt:lpstr>
      <vt:lpstr> Reading Community </vt:lpstr>
      <vt:lpstr>Environment </vt:lpstr>
      <vt:lpstr>Community of readers</vt:lpstr>
      <vt:lpstr>Professional Development</vt:lpstr>
      <vt:lpstr>Parental Engagement</vt:lpstr>
      <vt:lpstr>PowerPoint Presentation</vt:lpstr>
      <vt:lpstr>PowerPoint Presentation</vt:lpstr>
      <vt:lpstr>Suggested Reads/RfP</vt:lpstr>
      <vt:lpstr>Author Engagement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at St Andrew’s</dc:title>
  <dc:creator>Steve Ross</dc:creator>
  <cp:lastModifiedBy>Steve Ross</cp:lastModifiedBy>
  <cp:revision>1</cp:revision>
  <cp:lastPrinted>2023-06-20T08:20:11Z</cp:lastPrinted>
  <dcterms:created xsi:type="dcterms:W3CDTF">2023-06-12T10:39:25Z</dcterms:created>
  <dcterms:modified xsi:type="dcterms:W3CDTF">2023-06-20T09:42:18Z</dcterms:modified>
</cp:coreProperties>
</file>